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344706"/>
            <a:ext cx="9448800" cy="9681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cap="none" dirty="0" smtClean="0">
                <a:solidFill>
                  <a:schemeClr val="accent1">
                    <a:lumMod val="75000"/>
                  </a:schemeClr>
                </a:solidFill>
              </a:rPr>
              <a:t>ГБУ ДППО ЦПКС </a:t>
            </a:r>
            <a:br>
              <a:rPr lang="ru-RU" sz="32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cap="none" dirty="0" smtClean="0">
                <a:solidFill>
                  <a:schemeClr val="accent1">
                    <a:lumMod val="75000"/>
                  </a:schemeClr>
                </a:solidFill>
              </a:rPr>
              <a:t>«Информационно-методический центр»</a:t>
            </a:r>
            <a:br>
              <a:rPr lang="ru-RU" sz="32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cap="none" dirty="0" smtClean="0">
                <a:solidFill>
                  <a:schemeClr val="accent1">
                    <a:lumMod val="75000"/>
                  </a:schemeClr>
                </a:solidFill>
              </a:rPr>
              <a:t>Василеостровского района Санкт-Петербурга </a:t>
            </a:r>
            <a:endParaRPr lang="ru-RU" sz="32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02858"/>
            <a:ext cx="9448800" cy="2164977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здоровьесбережению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2023-2024 учебном году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902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176" y="941294"/>
            <a:ext cx="11170024" cy="833718"/>
          </a:xfrm>
        </p:spPr>
        <p:txBody>
          <a:bodyPr>
            <a:normAutofit/>
          </a:bodyPr>
          <a:lstStyle/>
          <a:p>
            <a:pPr algn="ctr"/>
            <a:r>
              <a:rPr lang="ru-RU" sz="3600" i="1" cap="none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 </a:t>
            </a:r>
            <a:r>
              <a:rPr lang="ru-RU" sz="3600" i="1" cap="none" dirty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600" i="1" cap="none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3600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176" y="1775012"/>
            <a:ext cx="11658600" cy="44436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dirty="0" smtClean="0"/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Районная игра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литературных произведений в формировании ЗОЖ»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 № 27 Василеостровского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2400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400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 </a:t>
            </a:r>
            <a:r>
              <a:rPr lang="ru-RU" sz="3600" i="1" dirty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i="1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</a:t>
            </a:r>
            <a:r>
              <a:rPr lang="ru-RU" sz="3600" i="1" dirty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</a:t>
            </a:r>
            <a:r>
              <a:rPr lang="ru-RU" sz="3600" i="1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Районная акция-концерт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«Молодежь Васильевского за…»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ЦППМСП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Василеостровского района и ГБУ ДО ЦТР и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ГО Василеостровского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 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760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ctr"/>
            <a:r>
              <a:rPr lang="ru-RU" sz="3600" i="1" cap="none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</a:t>
            </a:r>
            <a:r>
              <a:rPr lang="ru-RU" sz="3600" i="1" cap="none" dirty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районный конкурс программы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«Остров здоровья»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ЦППМСП и ГБУ ДППО ЦПКС «ИМЦ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Районный конкурс 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 здоровья»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 педагогических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достижений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(первый тур)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ДППО ЦПКС «ИМЦ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Районный семинар 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информационной 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</a:t>
            </a:r>
            <a:endParaRPr lang="en-US" sz="2400" i="1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и их родителей в организации здорового питания, </a:t>
            </a:r>
            <a:endParaRPr lang="en-US" sz="2400" i="1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i="1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 о культуре питания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400" i="1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ГБОУ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 15 Василеостровского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2400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400" dirty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2400" dirty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701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9018" y="484093"/>
            <a:ext cx="9317181" cy="1008529"/>
          </a:xfrm>
        </p:spPr>
        <p:txBody>
          <a:bodyPr>
            <a:normAutofit/>
          </a:bodyPr>
          <a:lstStyle/>
          <a:p>
            <a:pPr lvl="0" algn="ctr">
              <a:lnSpc>
                <a:spcPct val="100000"/>
              </a:lnSpc>
              <a:spcBef>
                <a:spcPts val="600"/>
              </a:spcBef>
            </a:pPr>
            <a:r>
              <a:rPr lang="ru-RU" sz="3600" i="1" cap="none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Январь </a:t>
            </a:r>
            <a:r>
              <a:rPr lang="ru-RU" sz="3600" i="1" cap="none" dirty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lang="ru-RU" sz="3600" i="1" cap="none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февраль 2024 </a:t>
            </a:r>
            <a:r>
              <a:rPr lang="ru-RU" sz="3600" i="1" cap="none" dirty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</a:t>
            </a:r>
            <a:r>
              <a:rPr lang="ru-RU" sz="3600" i="1" cap="none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92623"/>
            <a:ext cx="10820400" cy="513677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   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конкурс </a:t>
            </a:r>
            <a:r>
              <a:rPr lang="ru-RU" sz="2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 здоровья» 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 педагогических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достижений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(второй и третий тур) </a:t>
            </a:r>
            <a:endParaRPr lang="ru-RU" sz="2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6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6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ДППО ЦПКС «ИМЦ</a:t>
            </a:r>
            <a:r>
              <a:rPr lang="ru-RU" sz="26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600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900" i="1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Февраль 2024 </a:t>
            </a:r>
            <a:r>
              <a:rPr lang="ru-RU" sz="3900" i="1" dirty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</a:t>
            </a:r>
            <a:r>
              <a:rPr lang="ru-RU" sz="3900" i="1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sz="3900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Третий районный конкурс программы </a:t>
            </a:r>
            <a:r>
              <a:rPr lang="ru-RU" sz="26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«Остров здоровья»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</a:t>
            </a:r>
            <a:r>
              <a:rPr lang="ru-RU" sz="26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6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ЦППМСП и ГБУ ДППО ЦПКС «ИМЦ</a:t>
            </a:r>
            <a:r>
              <a:rPr lang="ru-RU" sz="26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600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600"/>
              </a:spcBef>
              <a:buNone/>
            </a:pPr>
            <a:r>
              <a:rPr lang="ru-RU" sz="3900" i="1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 </a:t>
            </a:r>
            <a:r>
              <a:rPr lang="ru-RU" sz="3900" i="1" dirty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</a:t>
            </a:r>
            <a:r>
              <a:rPr lang="ru-RU" sz="3900" i="1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семинар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6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</a:t>
            </a:r>
            <a:r>
              <a:rPr lang="ru-RU" sz="26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 15 Василеостровского </a:t>
            </a:r>
            <a:r>
              <a:rPr lang="ru-RU" sz="26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2600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Районный семинар </a:t>
            </a:r>
            <a:r>
              <a:rPr lang="ru-RU" sz="26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i="1" dirty="0" err="1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6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в </a:t>
            </a:r>
            <a:r>
              <a:rPr lang="ru-RU" sz="26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учебно-воспитательном 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i="1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6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r>
              <a:rPr lang="ru-RU" sz="26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6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6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</a:t>
            </a:r>
            <a:r>
              <a:rPr lang="ru-RU" sz="26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н/ш – д/с № 36 Василеостровского </a:t>
            </a:r>
            <a:r>
              <a:rPr lang="ru-RU" sz="26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2600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Конкурс проектов по озеленению пришкольного участка</a:t>
            </a:r>
          </a:p>
          <a:p>
            <a:pPr marL="0" lv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ru-RU" sz="26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6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6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ДППО ЦПКС «ИМЦ</a:t>
            </a:r>
            <a:r>
              <a:rPr lang="ru-RU" sz="26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ru-RU" sz="2400" dirty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ru-RU" sz="2400" dirty="0" smtClean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735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553" y="779929"/>
            <a:ext cx="10376647" cy="739589"/>
          </a:xfrm>
        </p:spPr>
        <p:txBody>
          <a:bodyPr>
            <a:normAutofit/>
          </a:bodyPr>
          <a:lstStyle/>
          <a:p>
            <a:pPr algn="ctr"/>
            <a:r>
              <a:rPr lang="ru-RU" sz="3600" i="1" cap="none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 </a:t>
            </a:r>
            <a:r>
              <a:rPr lang="ru-RU" sz="3600" i="1" cap="none" dirty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i="1" cap="none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</a:t>
            </a:r>
            <a:r>
              <a:rPr lang="ru-RU" sz="3600" i="1" cap="none" dirty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29" y="1519518"/>
            <a:ext cx="11295529" cy="50023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</a:rPr>
              <a:t> 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конкурс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 здоровья»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подготовка документов и конкурсантов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ДППО ЦПКС «ИМЦ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</a:t>
            </a:r>
            <a:r>
              <a:rPr lang="ru-RU" sz="36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 г.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Декада здорового образа жизни – внутри школьные и районные мероприятия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ДППО ЦПКС «ИМЦ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айонный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программы 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«Остров здоровья»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ЦППМСП и ГБУ ДППО ЦПКС «ИМЦ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Конкурс социальной рекламы 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«Все начинается с тебя»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ЦППМСП и ГБУ ДППО ЦПКС «ИМЦ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Районный конкурс методических разработок по ЗОЖ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ЦППМСП и ГБУ ДППО ЦПКС «ИМЦ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2400" dirty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2400" dirty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600"/>
              </a:spcBef>
              <a:spcAft>
                <a:spcPts val="300"/>
              </a:spcAft>
              <a:buNone/>
            </a:pPr>
            <a:endParaRPr lang="ru-RU" sz="2400" dirty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378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576" y="632011"/>
            <a:ext cx="10255624" cy="1035423"/>
          </a:xfrm>
        </p:spPr>
        <p:txBody>
          <a:bodyPr>
            <a:normAutofit/>
          </a:bodyPr>
          <a:lstStyle/>
          <a:p>
            <a:pPr algn="ctr"/>
            <a:r>
              <a:rPr lang="ru-RU" sz="3600" i="1" cap="none" dirty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 – апрель 2024 г.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19518"/>
            <a:ext cx="10820400" cy="46991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  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участия образовательных учреждений в Всероссийском </a:t>
            </a:r>
            <a:endParaRPr 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конкурсе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«Сделаем вместе»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ДППО ЦПКС «ИМЦ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i="1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Май </a:t>
            </a:r>
            <a:r>
              <a:rPr lang="ru-RU" sz="3600" i="1" dirty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</a:t>
            </a:r>
            <a:r>
              <a:rPr lang="ru-RU" sz="3600" i="1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июнь </a:t>
            </a:r>
            <a:r>
              <a:rPr lang="ru-RU" sz="3600" i="1" dirty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2024 г.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Отчет о проведенных мероприятиях по </a:t>
            </a:r>
            <a:r>
              <a:rPr lang="ru-RU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здоровьесбережению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endParaRPr 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Василеостровском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районе за 2023-2024 учебный год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ДППО ЦПКС «ИМЦ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План работы на 2024-2025 учебный год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ДППО ЦПКС «ИМЦ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835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</a:p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413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2582" y="484908"/>
            <a:ext cx="8513617" cy="175952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600" cap="none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2022-2023 учебного года</a:t>
            </a:r>
            <a:r>
              <a:rPr lang="ru-RU" sz="3200" cap="none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 – октябрь 2022 г.</a:t>
            </a:r>
            <a:endParaRPr lang="ru-RU" sz="3600" i="1" cap="none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7" y="2244435"/>
            <a:ext cx="11263745" cy="40316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педагогов: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Организационно-методическое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 руководителей Служб здоровья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</a:t>
            </a:r>
            <a:endParaRPr lang="ru-RU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XIV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форум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«Педиатрия СПб: опыт, инновации, достижения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400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Василеостровского района:</a:t>
            </a:r>
            <a:endParaRPr lang="ru-RU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университет. Психолого-педагогическая поддержка семьи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родителям, имеющим детей с ограниченными возможностями </a:t>
            </a:r>
            <a:endParaRPr lang="en-US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районных школьных конкурсов»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Подготовка к конкурсу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 здоровья»    </a:t>
            </a:r>
          </a:p>
        </p:txBody>
      </p:sp>
    </p:spTree>
    <p:extLst>
      <p:ext uri="{BB962C8B-B14F-4D97-AF65-F5344CB8AC3E}">
        <p14:creationId xmlns:p14="http://schemas.microsoft.com/office/powerpoint/2010/main" val="378227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9141" y="457201"/>
            <a:ext cx="9637059" cy="1357744"/>
          </a:xfrm>
        </p:spPr>
        <p:txBody>
          <a:bodyPr>
            <a:normAutofit/>
          </a:bodyPr>
          <a:lstStyle/>
          <a:p>
            <a:pPr algn="ctr"/>
            <a:r>
              <a:rPr lang="ru-RU" sz="3600" i="1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 – ноябрь 2022 г. </a:t>
            </a:r>
            <a:endParaRPr lang="ru-RU" sz="3600" i="1" cap="none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662545"/>
            <a:ext cx="10820400" cy="455614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учащихся: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Конкурс районной программы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«Остров здоровья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конкурс столовых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Городской семинар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жизненных компетенций у обучающихся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en-US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интеллектуальными нарушениями: готовность к безопасному поведению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en-US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здоровому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образу жизни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ГБОУ Санкт-Петербурга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 ГБОУ школа № 4 Василеостровского района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Районный конкурс-</a:t>
            </a:r>
            <a:r>
              <a:rPr lang="ru-RU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«Высшая лига»</a:t>
            </a:r>
            <a:endParaRPr lang="ru-RU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021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176" y="207818"/>
            <a:ext cx="10027024" cy="1330037"/>
          </a:xfrm>
        </p:spPr>
        <p:txBody>
          <a:bodyPr>
            <a:normAutofit/>
          </a:bodyPr>
          <a:lstStyle/>
          <a:p>
            <a:pPr algn="ctr"/>
            <a:r>
              <a:rPr lang="ru-RU" sz="3600" i="1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2022 г.</a:t>
            </a:r>
            <a:endParaRPr lang="ru-RU" sz="3600" i="1" cap="none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37856"/>
            <a:ext cx="10820400" cy="4680830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Районная акция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«Молодёжь на Васильевском за…»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(концерт, посвященный Всемирному Дню борьбы со СПИДом)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районной программы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«Остров здоровья»</a:t>
            </a:r>
          </a:p>
          <a:p>
            <a:pPr marL="0" lvl="0" indent="0" algn="ctr">
              <a:buNone/>
            </a:pP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круглый стол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Методическое и психологическое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</a:t>
            </a:r>
            <a:endParaRPr lang="en-US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профориентацинной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обучающимися с ОВЗ»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семинар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НА 5» – </a:t>
            </a:r>
            <a:r>
              <a:rPr lang="ru-RU" sz="24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endParaRPr lang="en-US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успешного обучения»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ГБОУ школа № 15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конкурс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 здоровья»</a:t>
            </a:r>
            <a:endParaRPr lang="ru-RU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08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35527"/>
            <a:ext cx="9067800" cy="1149928"/>
          </a:xfrm>
        </p:spPr>
        <p:txBody>
          <a:bodyPr>
            <a:normAutofit/>
          </a:bodyPr>
          <a:lstStyle/>
          <a:p>
            <a:pPr algn="ctr"/>
            <a:r>
              <a:rPr lang="ru-RU" sz="3600" i="1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 – февраль 2023 г.</a:t>
            </a:r>
            <a:endParaRPr lang="ru-RU" sz="3600" i="1" cap="none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205345"/>
            <a:ext cx="10820400" cy="5444837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педагогов:</a:t>
            </a:r>
            <a:endParaRPr lang="ru-RU" sz="3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районного этапа конкурса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 здоровья»,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endParaRPr 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кандидатов на участие в городском конкурсе педагогических достижений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«Мотивация профессионального развития педагогов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endParaRPr lang="en-US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профилактики эмоционального выгорания»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педагогов-психологов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«Лучшее из практики педагогов-психологов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en-US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«Успешные практики организации психолого-педагогического </a:t>
            </a:r>
            <a:endParaRPr lang="en-US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ОУ»</a:t>
            </a:r>
            <a:endParaRPr lang="ru-RU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учащихся:</a:t>
            </a:r>
            <a:endParaRPr lang="ru-RU" sz="3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командная игра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литературных произведений в </a:t>
            </a:r>
            <a:endParaRPr lang="en-US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здорового образа жизни»</a:t>
            </a:r>
            <a:endParaRPr lang="ru-RU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районной программы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«Остров здоровья»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Награждение победителей акции – конкурса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«Молодёжь Васильевского за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  <a:endParaRPr lang="en-US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«Высшая лига»,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33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4024" y="180109"/>
            <a:ext cx="10242176" cy="886691"/>
          </a:xfrm>
        </p:spPr>
        <p:txBody>
          <a:bodyPr>
            <a:normAutofit/>
          </a:bodyPr>
          <a:lstStyle/>
          <a:p>
            <a:pPr algn="ctr"/>
            <a:r>
              <a:rPr lang="ru-RU" sz="3600" i="1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 2023 г.</a:t>
            </a:r>
            <a:endParaRPr lang="ru-RU" sz="3600" i="1" cap="none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473" y="942109"/>
            <a:ext cx="11319163" cy="570807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педагогов:</a:t>
            </a:r>
            <a:endParaRPr lang="ru-RU" sz="3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семинар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«Личностно – ориентированное обучение в условиях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en-US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ЗПР»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семинар учителей-логопедов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«Профилактика и коррекция речевых </a:t>
            </a:r>
            <a:endParaRPr lang="en-US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детей»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ПМОФ Конференция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«Семья – школа – общество. Проблемы и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en-US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лиц с РАС на протяжении жизни»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ПМОФ Педагогическая лаборатория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«Социальные навыки как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</a:t>
            </a:r>
            <a:endParaRPr lang="en-US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будущего обучающихся с интеллектуальными нарушениями»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ПМОФ Семинар–исследование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«Колесо баланса»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работы с детьми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инвалидностью и ОВЗ в образовательных учреждениях»</a:t>
            </a:r>
          </a:p>
          <a:p>
            <a:pPr marL="0" lvl="0" indent="0">
              <a:buNone/>
            </a:pP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«Актуальные проблемы в обучении и социализации детей с ОВЗ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en-US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инвалидностью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Пути их решения»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семинар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эффективных практик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endParaRPr lang="en-US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урочной и внеурочной деятельности»</a:t>
            </a:r>
          </a:p>
        </p:txBody>
      </p:sp>
    </p:spTree>
    <p:extLst>
      <p:ext uri="{BB962C8B-B14F-4D97-AF65-F5344CB8AC3E}">
        <p14:creationId xmlns:p14="http://schemas.microsoft.com/office/powerpoint/2010/main" val="1211466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4024" y="180109"/>
            <a:ext cx="10242176" cy="886691"/>
          </a:xfrm>
        </p:spPr>
        <p:txBody>
          <a:bodyPr>
            <a:normAutofit/>
          </a:bodyPr>
          <a:lstStyle/>
          <a:p>
            <a:pPr algn="ctr"/>
            <a:r>
              <a:rPr lang="ru-RU" sz="3600" i="1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2023 г.</a:t>
            </a:r>
            <a:endParaRPr lang="ru-RU" sz="3600" i="1" cap="none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473" y="942109"/>
            <a:ext cx="11319163" cy="570807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учащихся:</a:t>
            </a:r>
            <a:endParaRPr lang="ru-RU" sz="3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Декада здорового образа жизни</a:t>
            </a:r>
            <a:endParaRPr lang="ru-RU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районной программы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«Остров здоровья»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конкурс социальной рекламы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«Все начинается с тебя»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Районная игра по станциям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«Раскрась мир»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Районная творческая игра по станциям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«Верить! Творить! Жить!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Районная игра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Экомарафон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Экоквест</a:t>
            </a:r>
            <a:endParaRPr lang="ru-RU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педагогов: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Районный конкурс методических разработок, посвященный пропаганде ЗОЖ</a:t>
            </a:r>
          </a:p>
          <a:p>
            <a:pPr marL="0" lvl="0" indent="0" algn="ctr">
              <a:buNone/>
            </a:pPr>
            <a:r>
              <a:rPr lang="ru-RU" sz="3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 2023 г.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участия учащихся и ОУ в Всероссийском конкурсе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«Сделаем вместе»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113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7129" y="363071"/>
            <a:ext cx="10488705" cy="2111187"/>
          </a:xfrm>
        </p:spPr>
        <p:txBody>
          <a:bodyPr>
            <a:normAutofit/>
          </a:bodyPr>
          <a:lstStyle/>
          <a:p>
            <a:pPr algn="ctr"/>
            <a:r>
              <a:rPr lang="ru-RU" sz="3600" cap="none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cap="none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 работы</a:t>
            </a:r>
            <a:br>
              <a:rPr lang="ru-RU" sz="3600" cap="none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cap="none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здоровьесбережению</a:t>
            </a:r>
            <a:r>
              <a:rPr lang="ru-RU" sz="3600" cap="none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2023-2024 учебном году</a:t>
            </a:r>
            <a:endParaRPr lang="ru-RU" sz="3600" cap="none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799" y="2380130"/>
            <a:ext cx="11040035" cy="38385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 2023 г.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Районное совещание по итогам работы 2022-2023 учебного года 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по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здоровьесбережению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2023-2024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ДППО ЦПКС «ИМЦ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buNone/>
            </a:pPr>
            <a:r>
              <a:rPr lang="ru-RU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 – октябрь </a:t>
            </a:r>
            <a:r>
              <a:rPr lang="ru-RU" sz="32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2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en-US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Всероссийского форума 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«Педиатрия СПб: опыт, инновации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i="1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достижения»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научно-практическая конференция </a:t>
            </a:r>
            <a:endParaRPr lang="en-US" sz="2400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и образ жизни учащихся в современных условиях»</a:t>
            </a:r>
            <a:endParaRPr lang="ru-RU" sz="2400" i="1" dirty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30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0882" y="1075764"/>
            <a:ext cx="9825318" cy="954741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</a:pPr>
            <a:r>
              <a:rPr lang="ru-RU" sz="3200" i="1" cap="none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200" i="1" cap="none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i="1" cap="none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Октябрь </a:t>
            </a:r>
            <a:r>
              <a:rPr lang="ru-RU" i="1" cap="none" dirty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2023 г</a:t>
            </a:r>
            <a:r>
              <a:rPr lang="ru-RU" i="1" cap="none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br>
              <a:rPr lang="ru-RU" i="1" cap="none" dirty="0" smtClean="0">
                <a:solidFill>
                  <a:srgbClr val="8D65EA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i="1" cap="none" dirty="0">
              <a:solidFill>
                <a:srgbClr val="8D65EA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0882" y="2312894"/>
            <a:ext cx="9825318" cy="39057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Подготовка к городскому конкурсу 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здоровья»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ДППО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ЦПКС «ИМЦ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Первый районный конкурс программы 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«Остров здоровья» 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ЦППМСП и ГБУ </a:t>
            </a: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ДППО ЦПКС «ИМЦ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 smtClean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Районный семинар </a:t>
            </a:r>
            <a:r>
              <a:rPr lang="ru-RU" sz="2400" i="1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«Подготовка к конкурсу «Учитель здоровья»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400" dirty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ДППО ЦПКС «ИМЦ</a:t>
            </a:r>
            <a:r>
              <a:rPr lang="ru-RU" sz="2400" dirty="0" smtClean="0">
                <a:solidFill>
                  <a:srgbClr val="E5224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rgbClr val="E5224E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9003876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441</TotalTime>
  <Words>1105</Words>
  <Application>Microsoft Office PowerPoint</Application>
  <PresentationFormat>Широкоэкранный</PresentationFormat>
  <Paragraphs>155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</vt:lpstr>
      <vt:lpstr>След самолета</vt:lpstr>
      <vt:lpstr>ГБУ ДППО ЦПКС  «Информационно-методический центр» Василеостровского района Санкт-Петербурга </vt:lpstr>
      <vt:lpstr>Мероприятия 2022-2023 учебного года Сентябрь – октябрь 2022 г.</vt:lpstr>
      <vt:lpstr>Октябрь – ноябрь 2022 г. </vt:lpstr>
      <vt:lpstr>Декабрь 2022 г.</vt:lpstr>
      <vt:lpstr>Январь – февраль 2023 г.</vt:lpstr>
      <vt:lpstr>Март 2023 г.</vt:lpstr>
      <vt:lpstr>Апрель 2023 г.</vt:lpstr>
      <vt:lpstr>План работы по здоровьесбережению в 2023-2024 учебном году</vt:lpstr>
      <vt:lpstr> Октябрь 2023 г. </vt:lpstr>
      <vt:lpstr>Ноябрь 2023 г.</vt:lpstr>
      <vt:lpstr>Декабрь 2023 г.</vt:lpstr>
      <vt:lpstr>Январь – февраль 2024 г.</vt:lpstr>
      <vt:lpstr>Март – апрель 2024 г.</vt:lpstr>
      <vt:lpstr>Март – апрель 2024 г.</vt:lpstr>
      <vt:lpstr>Спасибо за внимание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15 ОДОД</dc:creator>
  <cp:lastModifiedBy>15 ОДОД</cp:lastModifiedBy>
  <cp:revision>78</cp:revision>
  <dcterms:created xsi:type="dcterms:W3CDTF">2023-09-03T15:52:49Z</dcterms:created>
  <dcterms:modified xsi:type="dcterms:W3CDTF">2023-09-11T08:04:07Z</dcterms:modified>
</cp:coreProperties>
</file>